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1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49C2B-C3B7-49B9-858F-9D7DF5E60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DC48934-DC72-4E92-8E4E-39C7A5419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F88ACF-74A4-4F69-9DA5-F8052364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CEA00C-ECB1-4054-B311-AB9F35AA1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2E844B-94E0-43AF-9B8A-F1A246B8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82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74EEF-8FD8-4186-9F11-87379C713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3DC05F-DF1B-4C79-957A-7A7E8B0E9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BA51F0-A573-4FE4-A38F-5FD5B104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8BD14-D56F-47A4-8AEB-6E8C04819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2C03FB-E921-4450-B2F5-C266D476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255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474892C-772F-4CBB-A484-739EBC715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F4ED80-4FA5-4BD5-B272-E9CD70953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2A2774-F01D-4F6C-A58E-45F36AE6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FD3A4B-0837-4589-94C0-EC337BD31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AB48F2-B669-40F9-9687-AFC00FF0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62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DE3A1-B1F2-4971-A310-37FB4E85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0C3F3A-23C4-43F2-91B7-736052003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C2665A-6A7E-42D5-9466-C501ABAC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6029BE-D8AE-41D6-89D7-196CDDB3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B4A58A-8CE3-4DFC-A684-6366D99A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088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9F844-A885-4BF6-8159-8D311F2F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A5F955-49F1-4A22-A6B8-E42A84D6A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4D39CB-6C49-4863-A530-D29A0467A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7C5A52-31F4-4692-A2A2-CC3A9806F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7B9F83-DBA9-4DF2-B92B-0D80C8CB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625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1D771C-6EDA-4ABE-BE27-EDB983541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A0C633-5561-4528-BE55-8B2D4AB86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EBE6CE-236E-4899-B700-8BE289B52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8DB5C7-7C98-417E-9AC3-76BAB993C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9F65C9-3E69-4738-B679-2342868C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493806-0918-4A9C-ACB9-C59C0089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290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0D1B2-B94E-431F-8A47-37BD7632F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A8B3A-8DCA-4A79-BA09-A698D1D95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153CE5A-EB31-43C3-B88E-0ECCC8CF7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9D4B6C-8892-4FEA-BA66-6ACCFECE7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6E54A52-B1B2-48BF-A1A5-FC9255CBD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4D48A33-DC42-4BB6-AB9C-44DC5E82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0C5D8E9-9C22-486A-B2CD-5CAE0D1A4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D62926F-7171-4F44-B83D-19B314C29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582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77C8D0-67A4-4FFE-ABF6-C01A06851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415C1-4ABE-4DB4-AECA-9132991E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179571-45E2-421E-B6A2-E2CB5631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3938358-813B-4113-9FEB-5361D36E1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470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A5D481-FDB1-46E4-A38A-E57B09FD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A898AC-96B2-4A4A-BFDD-DA3C99BDA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DDF21A-6845-4DD7-9286-FADA69A1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824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19309-0F0F-4038-BFC0-CD8BBFC1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CA1B4A-FE62-4F36-98F4-8E9E11450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260419-F9CB-40B8-9C78-AB411258C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9FC6D2-C190-4C8E-909D-62068FBB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327955-F674-4480-B19F-022126C1E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7EF8EE-F917-4B07-8477-38476D29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2379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199D6-7D6F-4667-9D17-2FC08EC6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266ED18-3F89-4206-BB94-F35E4FA1A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449C43-888C-45F9-97D6-0C1A04897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7E308E-8290-49C9-A33C-F5D0C9D9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CD2270-9B49-4484-9CAB-BCF473D5F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63DBB6-C690-46F3-AC58-BC4B3715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550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6FCDAC-35D5-41C8-9243-EF4A5CFF7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0BE215-8834-42C0-BFB1-5D8912CE7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2F758C-50F5-4ECA-9D68-1BE98537E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33A79-285E-4B17-963A-86705264D84D}" type="datetimeFigureOut">
              <a:rPr lang="de-CH" smtClean="0"/>
              <a:t>24.08.2019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A999BE-3721-41C9-8563-034F376A9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704FF9-ABE5-4F74-A0CA-9B5342638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F861A-AB54-49D4-AF74-AC905A6D484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395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E5429C9-6743-4109-BCEE-57699F27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9778"/>
          </a:xfrm>
        </p:spPr>
        <p:txBody>
          <a:bodyPr>
            <a:normAutofit/>
          </a:bodyPr>
          <a:lstStyle/>
          <a:p>
            <a:r>
              <a:rPr lang="de-CH" sz="3000" dirty="0">
                <a:latin typeface="Futura Extra" pitchFamily="50" charset="0"/>
              </a:rPr>
              <a:t>LOGO VISAVIS: BLACK (WEB)</a:t>
            </a:r>
          </a:p>
        </p:txBody>
      </p:sp>
      <p:pic>
        <p:nvPicPr>
          <p:cNvPr id="8" name="Grafik 7" descr="Ein Bild, das Text, Vektorgrafiken enthält.&#10;&#10;Automatisch generierte Beschreibung">
            <a:extLst>
              <a:ext uri="{FF2B5EF4-FFF2-40B4-BE49-F238E27FC236}">
                <a16:creationId xmlns:a16="http://schemas.microsoft.com/office/drawing/2014/main" id="{A6C7FD85-137A-4E34-AE03-FFDE16E0D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8361"/>
            <a:ext cx="3618243" cy="5040000"/>
          </a:xfrm>
          <a:prstGeom prst="rect">
            <a:avLst/>
          </a:prstGeom>
        </p:spPr>
      </p:pic>
      <p:pic>
        <p:nvPicPr>
          <p:cNvPr id="10" name="Grafik 9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0D8566ED-7C88-4F2E-A704-5019B101F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11" y="1268361"/>
            <a:ext cx="3618243" cy="5040000"/>
          </a:xfrm>
          <a:prstGeom prst="rect">
            <a:avLst/>
          </a:prstGeom>
        </p:spPr>
      </p:pic>
      <p:sp>
        <p:nvSpPr>
          <p:cNvPr id="14" name="Titel 5">
            <a:extLst>
              <a:ext uri="{FF2B5EF4-FFF2-40B4-BE49-F238E27FC236}">
                <a16:creationId xmlns:a16="http://schemas.microsoft.com/office/drawing/2014/main" id="{35F2204D-4ECD-4FE0-B08A-E56BDC71F631}"/>
              </a:ext>
            </a:extLst>
          </p:cNvPr>
          <p:cNvSpPr txBox="1">
            <a:spLocks/>
          </p:cNvSpPr>
          <p:nvPr/>
        </p:nvSpPr>
        <p:spPr>
          <a:xfrm>
            <a:off x="838200" y="6338222"/>
            <a:ext cx="10515601" cy="519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65113" algn="l"/>
                <a:tab pos="5024438" algn="l"/>
              </a:tabLst>
            </a:pPr>
            <a:r>
              <a:rPr lang="de-CH" sz="2000" dirty="0">
                <a:latin typeface="Futura Light" panose="020B0500000000000000" pitchFamily="34" charset="0"/>
              </a:rPr>
              <a:t>	GIF	PNG</a:t>
            </a:r>
          </a:p>
        </p:txBody>
      </p:sp>
    </p:spTree>
    <p:extLst>
      <p:ext uri="{BB962C8B-B14F-4D97-AF65-F5344CB8AC3E}">
        <p14:creationId xmlns:p14="http://schemas.microsoft.com/office/powerpoint/2010/main" val="2696372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4201EC4-7E8B-4CBC-9C1C-A5701B3FC228}"/>
              </a:ext>
            </a:extLst>
          </p:cNvPr>
          <p:cNvSpPr/>
          <p:nvPr/>
        </p:nvSpPr>
        <p:spPr>
          <a:xfrm>
            <a:off x="1" y="973392"/>
            <a:ext cx="12192000" cy="543723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5429C9-6743-4109-BCEE-57699F27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9778"/>
          </a:xfrm>
        </p:spPr>
        <p:txBody>
          <a:bodyPr>
            <a:normAutofit/>
          </a:bodyPr>
          <a:lstStyle/>
          <a:p>
            <a:r>
              <a:rPr lang="de-CH" sz="3000" dirty="0">
                <a:latin typeface="Futura Extra" pitchFamily="50" charset="0"/>
              </a:rPr>
              <a:t>LOGO VISAVIS: WHITE (WEB)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0F2A03-2874-41AE-8E2E-6A02710C3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7200"/>
            <a:ext cx="3618383" cy="50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95BABD5-C9BA-4039-A471-030B7045F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0" y="1267200"/>
            <a:ext cx="3618383" cy="5040000"/>
          </a:xfrm>
          <a:prstGeom prst="rect">
            <a:avLst/>
          </a:prstGeom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51C8567C-5085-431D-B42E-EF99D50FECEF}"/>
              </a:ext>
            </a:extLst>
          </p:cNvPr>
          <p:cNvSpPr txBox="1">
            <a:spLocks/>
          </p:cNvSpPr>
          <p:nvPr/>
        </p:nvSpPr>
        <p:spPr>
          <a:xfrm>
            <a:off x="838200" y="6338222"/>
            <a:ext cx="10515601" cy="519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65113" algn="l"/>
                <a:tab pos="5024438" algn="l"/>
              </a:tabLst>
            </a:pPr>
            <a:r>
              <a:rPr lang="de-CH" sz="2000" dirty="0">
                <a:latin typeface="Futura Light" panose="020B0500000000000000" pitchFamily="34" charset="0"/>
              </a:rPr>
              <a:t>	GIF	PNG</a:t>
            </a:r>
          </a:p>
        </p:txBody>
      </p:sp>
    </p:spTree>
    <p:extLst>
      <p:ext uri="{BB962C8B-B14F-4D97-AF65-F5344CB8AC3E}">
        <p14:creationId xmlns:p14="http://schemas.microsoft.com/office/powerpoint/2010/main" val="324696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E5429C9-6743-4109-BCEE-57699F27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9778"/>
          </a:xfrm>
        </p:spPr>
        <p:txBody>
          <a:bodyPr>
            <a:normAutofit/>
          </a:bodyPr>
          <a:lstStyle/>
          <a:p>
            <a:r>
              <a:rPr lang="de-CH" sz="3000" dirty="0">
                <a:latin typeface="Futura Extra" pitchFamily="50" charset="0"/>
              </a:rPr>
              <a:t>LOGO VISAVIS: BLACK (PRINT)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8F86A6F-3570-4FAA-82A2-FEFF375B9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0" y="1267200"/>
            <a:ext cx="36182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3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4245760-7B8A-41B8-931C-DE10A971E68C}"/>
              </a:ext>
            </a:extLst>
          </p:cNvPr>
          <p:cNvSpPr/>
          <p:nvPr/>
        </p:nvSpPr>
        <p:spPr>
          <a:xfrm>
            <a:off x="1" y="973392"/>
            <a:ext cx="12192000" cy="543723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5429C9-6743-4109-BCEE-57699F27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9778"/>
          </a:xfrm>
        </p:spPr>
        <p:txBody>
          <a:bodyPr>
            <a:normAutofit/>
          </a:bodyPr>
          <a:lstStyle/>
          <a:p>
            <a:r>
              <a:rPr lang="de-CH" sz="3000" dirty="0">
                <a:latin typeface="Futura Extra" pitchFamily="50" charset="0"/>
              </a:rPr>
              <a:t>LOGO VISAVIS: WHITE (PRINT)</a:t>
            </a:r>
          </a:p>
        </p:txBody>
      </p:sp>
      <p:pic>
        <p:nvPicPr>
          <p:cNvPr id="9" name="Grafik 8" descr="Ein Bild, das Gebäude enthält.&#10;&#10;Automatisch generierte Beschreibung">
            <a:extLst>
              <a:ext uri="{FF2B5EF4-FFF2-40B4-BE49-F238E27FC236}">
                <a16:creationId xmlns:a16="http://schemas.microsoft.com/office/drawing/2014/main" id="{B94C7A69-122B-44D2-A815-9D8BD6F2C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1" y="1267200"/>
            <a:ext cx="361620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86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</Words>
  <Application>Microsoft Office PowerPoint</Application>
  <PresentationFormat>Breitbild</PresentationFormat>
  <Paragraphs>6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Futura Extra</vt:lpstr>
      <vt:lpstr>Futura Light</vt:lpstr>
      <vt:lpstr>Office</vt:lpstr>
      <vt:lpstr>LOGO VISAVIS: BLACK (WEB)</vt:lpstr>
      <vt:lpstr>LOGO VISAVIS: WHITE (WEB)</vt:lpstr>
      <vt:lpstr>LOGO VISAVIS: BLACK (PRINT)</vt:lpstr>
      <vt:lpstr>LOGO VISAVIS: WHITE (PRINT)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 VISAVIS: BLACK (WEB)</dc:title>
  <dc:creator>Nicole Sutter</dc:creator>
  <cp:lastModifiedBy>Nicole Sutter</cp:lastModifiedBy>
  <cp:revision>2</cp:revision>
  <dcterms:created xsi:type="dcterms:W3CDTF">2019-08-24T11:47:24Z</dcterms:created>
  <dcterms:modified xsi:type="dcterms:W3CDTF">2019-08-24T12:00:18Z</dcterms:modified>
</cp:coreProperties>
</file>